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80" r:id="rId23"/>
    <p:sldId id="277" r:id="rId24"/>
    <p:sldId id="278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2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01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317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68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89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53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186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4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44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75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0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1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10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BC3891-1CA5-40ED-8A05-3F59B098FC95}" type="datetimeFigureOut">
              <a:rPr lang="en-GB" smtClean="0"/>
              <a:t>16/05/2022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4E450F-4A55-4E8B-8450-62792814EF8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7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3">
            <a:extLst>
              <a:ext uri="{FF2B5EF4-FFF2-40B4-BE49-F238E27FC236}">
                <a16:creationId xmlns:a16="http://schemas.microsoft.com/office/drawing/2014/main" id="{EDA82E66-7C02-E637-10FB-48CC986A08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430120"/>
            <a:ext cx="12192002" cy="19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1;p13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BDE54DD-60FA-A50D-59F5-60A8073F04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32" y="23056"/>
            <a:ext cx="4624393" cy="2403320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Google Shape;92;p13" descr="A large sign above the front of a building&#10;&#10;Description generated with very high confidence">
            <a:extLst>
              <a:ext uri="{FF2B5EF4-FFF2-40B4-BE49-F238E27FC236}">
                <a16:creationId xmlns:a16="http://schemas.microsoft.com/office/drawing/2014/main" id="{F0E451E5-BA74-5A67-4E5B-10C3720CD0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31" y="16099"/>
            <a:ext cx="4489716" cy="2403320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Google Shape;93;p13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332E2E84-249B-63E1-E4AC-39E54FB91F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52" y="23054"/>
            <a:ext cx="4776187" cy="2403320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Google Shape;94;p13" descr="A group of people looking at the camera&#10;&#10;Description generated with very high confidence">
            <a:extLst>
              <a:ext uri="{FF2B5EF4-FFF2-40B4-BE49-F238E27FC236}">
                <a16:creationId xmlns:a16="http://schemas.microsoft.com/office/drawing/2014/main" id="{1C0E9DEB-9834-5C1A-8686-6596D77D78F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71" y="4461567"/>
            <a:ext cx="4489736" cy="2396432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Google Shape;95;p13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0E188DE3-5C4C-0CCD-3FE1-CD9D78B78D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47" y="4461037"/>
            <a:ext cx="4538395" cy="2396961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" name="Google Shape;96;p13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020FE1D5-9E4D-5E0F-3D7A-AA03A75EC4E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8" y="4467992"/>
            <a:ext cx="4924835" cy="2396961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Google Shape;97;p13">
            <a:extLst>
              <a:ext uri="{FF2B5EF4-FFF2-40B4-BE49-F238E27FC236}">
                <a16:creationId xmlns:a16="http://schemas.microsoft.com/office/drawing/2014/main" id="{70467AD7-AE21-DAE8-B19B-C981C5ACA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" y="2438400"/>
            <a:ext cx="12231768" cy="197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69054CD-4B1B-42A1-93D7-E90AB17A8EE5}"/>
              </a:ext>
            </a:extLst>
          </p:cNvPr>
          <p:cNvSpPr>
            <a:spLocks noGrp="1"/>
          </p:cNvSpPr>
          <p:nvPr/>
        </p:nvSpPr>
        <p:spPr>
          <a:xfrm>
            <a:off x="8610610" y="6359819"/>
            <a:ext cx="2752147" cy="361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A3DAE2-7FBF-4E41-A67A-C702661C0E37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68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CEF346-488F-77DE-8DBA-914DC01533E2}"/>
              </a:ext>
            </a:extLst>
          </p:cNvPr>
          <p:cNvSpPr/>
          <p:nvPr/>
        </p:nvSpPr>
        <p:spPr>
          <a:xfrm>
            <a:off x="816705" y="661457"/>
            <a:ext cx="9975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DATA FRAME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B810E-6FAD-8060-E90C-0EF069C11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7" y="1541717"/>
            <a:ext cx="8481390" cy="46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5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AA5FA6-5C36-8167-584D-EBC7B0325E37}"/>
              </a:ext>
            </a:extLst>
          </p:cNvPr>
          <p:cNvSpPr/>
          <p:nvPr/>
        </p:nvSpPr>
        <p:spPr>
          <a:xfrm>
            <a:off x="3621484" y="621700"/>
            <a:ext cx="44454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A9119-0943-43D1-B7CB-7E07E393A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391141"/>
            <a:ext cx="11131827" cy="48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83551F-BF54-F06A-750F-9BE2B5442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8" y="1737382"/>
            <a:ext cx="7284507" cy="4187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084A33-3D6F-8928-B274-3493BFCB9A4A}"/>
              </a:ext>
            </a:extLst>
          </p:cNvPr>
          <p:cNvSpPr txBox="1"/>
          <p:nvPr/>
        </p:nvSpPr>
        <p:spPr>
          <a:xfrm>
            <a:off x="8086058" y="1674674"/>
            <a:ext cx="63643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of  the Rooms in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Booking.com are in between 1200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to   4200 price 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 for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night 2 Adults.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see 2 hotels as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utliers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, which 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chargers very</a:t>
            </a:r>
          </a:p>
          <a:p>
            <a:pPr algn="just"/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high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CCB715-142B-50B4-63AF-4CD28F01DBD5}"/>
              </a:ext>
            </a:extLst>
          </p:cNvPr>
          <p:cNvSpPr/>
          <p:nvPr/>
        </p:nvSpPr>
        <p:spPr>
          <a:xfrm>
            <a:off x="3186517" y="687673"/>
            <a:ext cx="54479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IN" sz="32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PRICE WISE</a:t>
            </a:r>
            <a:endParaRPr lang="en-GB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414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CC7CE-8A1E-2A64-A732-7A44AA3684D0}"/>
              </a:ext>
            </a:extLst>
          </p:cNvPr>
          <p:cNvSpPr txBox="1"/>
          <p:nvPr/>
        </p:nvSpPr>
        <p:spPr>
          <a:xfrm>
            <a:off x="2541103" y="736650"/>
            <a:ext cx="6430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</a:t>
            </a:r>
            <a:r>
              <a:rPr lang="en-I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ROOM</a:t>
            </a:r>
            <a:r>
              <a:rPr kumimoji="0" lang="en-IN" sz="2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WISE</a:t>
            </a:r>
            <a:endParaRPr lang="en-GB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B747-7550-FAF3-323A-35743E0D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6" y="1157404"/>
            <a:ext cx="6778363" cy="5004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A18AF-4C68-BCB7-968E-5D0F91C9E207}"/>
              </a:ext>
            </a:extLst>
          </p:cNvPr>
          <p:cNvSpPr txBox="1"/>
          <p:nvPr/>
        </p:nvSpPr>
        <p:spPr>
          <a:xfrm>
            <a:off x="682611" y="1700891"/>
            <a:ext cx="62780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77.4% are belongs to Deluxe Rooms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13.9% are belongs to Executive Rooms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8.04%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belongs to Standard Rooms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0.59%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belongs to Luxury Rooms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5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778094-AEAB-0E04-7632-1716D0857886}"/>
              </a:ext>
            </a:extLst>
          </p:cNvPr>
          <p:cNvSpPr txBox="1"/>
          <p:nvPr/>
        </p:nvSpPr>
        <p:spPr>
          <a:xfrm>
            <a:off x="2580860" y="875508"/>
            <a:ext cx="6377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 RATING WISE</a:t>
            </a:r>
            <a:endParaRPr lang="en-GB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96872-2091-32A0-009F-19C95E955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52" y="1484243"/>
            <a:ext cx="6734252" cy="485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D28F2-FED7-919E-F2D3-D2A17906F2F5}"/>
              </a:ext>
            </a:extLst>
          </p:cNvPr>
          <p:cNvSpPr txBox="1"/>
          <p:nvPr/>
        </p:nvSpPr>
        <p:spPr>
          <a:xfrm>
            <a:off x="765313" y="1785227"/>
            <a:ext cx="6115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Hotels are having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rating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less Hotels are having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1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15EF22-994D-B1B1-8570-0FE61715E2EE}"/>
              </a:ext>
            </a:extLst>
          </p:cNvPr>
          <p:cNvSpPr txBox="1"/>
          <p:nvPr/>
        </p:nvSpPr>
        <p:spPr>
          <a:xfrm>
            <a:off x="2488095" y="849002"/>
            <a:ext cx="6245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 FREE CANCEL WISE</a:t>
            </a:r>
            <a:endParaRPr lang="en-GB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2B65C-F876-8680-BFE6-EB00A4FC19B3}"/>
              </a:ext>
            </a:extLst>
          </p:cNvPr>
          <p:cNvSpPr txBox="1"/>
          <p:nvPr/>
        </p:nvSpPr>
        <p:spPr>
          <a:xfrm>
            <a:off x="7099852" y="1680507"/>
            <a:ext cx="6115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78.1%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hotels are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having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cancel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21.9%  of  the hotels are having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cancel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C1771-491E-C391-A0D8-F844C5AC5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1680507"/>
            <a:ext cx="6245088" cy="44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943F4-3D3F-AC7C-5985-497A7644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835" y="1404730"/>
            <a:ext cx="6796070" cy="4841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90228-16CB-2F8D-FD4D-3D717D072696}"/>
              </a:ext>
            </a:extLst>
          </p:cNvPr>
          <p:cNvSpPr txBox="1"/>
          <p:nvPr/>
        </p:nvSpPr>
        <p:spPr>
          <a:xfrm>
            <a:off x="1754896" y="782743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 DISCOUNT PERCENTAGE WISE</a:t>
            </a:r>
            <a:endParaRPr lang="en-GB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8778C-96D9-52B9-C2B9-67B52D29409B}"/>
              </a:ext>
            </a:extLst>
          </p:cNvPr>
          <p:cNvSpPr txBox="1"/>
          <p:nvPr/>
        </p:nvSpPr>
        <p:spPr>
          <a:xfrm>
            <a:off x="858078" y="1404729"/>
            <a:ext cx="41379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hotels are providing only below20% of discount.</a:t>
            </a:r>
          </a:p>
        </p:txBody>
      </p:sp>
    </p:spTree>
    <p:extLst>
      <p:ext uri="{BB962C8B-B14F-4D97-AF65-F5344CB8AC3E}">
        <p14:creationId xmlns:p14="http://schemas.microsoft.com/office/powerpoint/2010/main" val="104795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9BF14D-B1C5-91D3-8225-2CA97B4D382E}"/>
              </a:ext>
            </a:extLst>
          </p:cNvPr>
          <p:cNvSpPr txBox="1"/>
          <p:nvPr/>
        </p:nvSpPr>
        <p:spPr>
          <a:xfrm>
            <a:off x="2686877" y="756238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VISUALISING  MEALS WISE</a:t>
            </a:r>
            <a:endParaRPr lang="en-GB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3FFF4-E373-03D2-41FF-D571C6E3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2" y="1125571"/>
            <a:ext cx="6115879" cy="5116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19928-764F-58B6-575C-8EADA31FCC8A}"/>
              </a:ext>
            </a:extLst>
          </p:cNvPr>
          <p:cNvSpPr txBox="1"/>
          <p:nvPr/>
        </p:nvSpPr>
        <p:spPr>
          <a:xfrm>
            <a:off x="7054813" y="1674674"/>
            <a:ext cx="6115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77.60% is providing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22.27% is not providing anything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0.13% is providing all meals.</a:t>
            </a:r>
          </a:p>
        </p:txBody>
      </p:sp>
    </p:spTree>
    <p:extLst>
      <p:ext uri="{BB962C8B-B14F-4D97-AF65-F5344CB8AC3E}">
        <p14:creationId xmlns:p14="http://schemas.microsoft.com/office/powerpoint/2010/main" val="66698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2F478F-3570-8D1F-C2CE-45821042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10" y="1543286"/>
            <a:ext cx="6288682" cy="4579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ED82D-35C7-51E3-A396-F6E142245788}"/>
              </a:ext>
            </a:extLst>
          </p:cNvPr>
          <p:cNvSpPr txBox="1"/>
          <p:nvPr/>
        </p:nvSpPr>
        <p:spPr>
          <a:xfrm>
            <a:off x="2176671" y="888760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CITY  VS PRICE</a:t>
            </a:r>
            <a:endParaRPr lang="en-GB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3E337-C837-F862-F8F0-D35F83174A55}"/>
              </a:ext>
            </a:extLst>
          </p:cNvPr>
          <p:cNvSpPr txBox="1"/>
          <p:nvPr/>
        </p:nvSpPr>
        <p:spPr>
          <a:xfrm>
            <a:off x="924339" y="1543286"/>
            <a:ext cx="61158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Mumbai is charging high for rooms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compare with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Chennai is  charging low for rooms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compare with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8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E56B3-0969-A3DF-AE41-4162EAC6789F}"/>
              </a:ext>
            </a:extLst>
          </p:cNvPr>
          <p:cNvSpPr txBox="1"/>
          <p:nvPr/>
        </p:nvSpPr>
        <p:spPr>
          <a:xfrm>
            <a:off x="2640495" y="845690"/>
            <a:ext cx="627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CITY  VS RATING</a:t>
            </a:r>
            <a:endParaRPr lang="en-GB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E8AE8-A65B-25A7-B150-54DEBB703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6" y="1505295"/>
            <a:ext cx="5928763" cy="4206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3512E-8E03-D79E-C953-A94B631876CE}"/>
              </a:ext>
            </a:extLst>
          </p:cNvPr>
          <p:cNvSpPr txBox="1"/>
          <p:nvPr/>
        </p:nvSpPr>
        <p:spPr>
          <a:xfrm>
            <a:off x="7126356" y="3808707"/>
            <a:ext cx="6115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Chennai is stands first in rating 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Where as Mumbai stands last in rating</a:t>
            </a:r>
          </a:p>
        </p:txBody>
      </p:sp>
    </p:spTree>
    <p:extLst>
      <p:ext uri="{BB962C8B-B14F-4D97-AF65-F5344CB8AC3E}">
        <p14:creationId xmlns:p14="http://schemas.microsoft.com/office/powerpoint/2010/main" val="172905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1BE0A7-2F00-D0E7-9F5F-A334878F6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C3CBB-C2D6-7433-7422-0FA01991C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940" y="-92765"/>
            <a:ext cx="4603060" cy="20221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7F4F2B-7D39-A26C-BAA4-2E8E1D4AA4BC}"/>
              </a:ext>
            </a:extLst>
          </p:cNvPr>
          <p:cNvSpPr/>
          <p:nvPr/>
        </p:nvSpPr>
        <p:spPr>
          <a:xfrm>
            <a:off x="-609600" y="2474892"/>
            <a:ext cx="10862162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5642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20C0D1-9130-499A-24DF-828BCA135862}"/>
              </a:ext>
            </a:extLst>
          </p:cNvPr>
          <p:cNvSpPr txBox="1"/>
          <p:nvPr/>
        </p:nvSpPr>
        <p:spPr>
          <a:xfrm>
            <a:off x="3339548" y="729732"/>
            <a:ext cx="6404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CITY  VS ROOM TYPE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5470-23CC-766B-6C76-81ACFD99A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1" y="1099064"/>
            <a:ext cx="7330276" cy="3639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6B71E-1EFE-91DF-0624-05A464F22A5B}"/>
              </a:ext>
            </a:extLst>
          </p:cNvPr>
          <p:cNvSpPr txBox="1"/>
          <p:nvPr/>
        </p:nvSpPr>
        <p:spPr>
          <a:xfrm>
            <a:off x="911087" y="4739041"/>
            <a:ext cx="6115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type of rooms available in 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Bengaluru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Luxury rooms </a:t>
            </a:r>
            <a:r>
              <a:rPr lang="en-GB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available in </a:t>
            </a:r>
            <a:r>
              <a:rPr lang="en-GB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Chennai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2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DC79966-100B-1FE1-5821-6CEBCE94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1351299"/>
            <a:ext cx="4907351" cy="3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344A2-C2CA-E999-2C04-7F1AAA3C33E9}"/>
              </a:ext>
            </a:extLst>
          </p:cNvPr>
          <p:cNvSpPr txBox="1"/>
          <p:nvPr/>
        </p:nvSpPr>
        <p:spPr>
          <a:xfrm>
            <a:off x="3786809" y="795995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CITY  VS </a:t>
            </a:r>
            <a:r>
              <a:rPr lang="en-I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DISCOUNT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C8C7-B3A6-FD30-B0C0-8EC66EB6BC67}"/>
              </a:ext>
            </a:extLst>
          </p:cNvPr>
          <p:cNvSpPr txBox="1"/>
          <p:nvPr/>
        </p:nvSpPr>
        <p:spPr>
          <a:xfrm>
            <a:off x="4648200" y="4956755"/>
            <a:ext cx="6115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 percentage of 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Mumbai is</a:t>
            </a:r>
            <a:r>
              <a:rPr lang="en-IN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IN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with Chennai Bengaluru.</a:t>
            </a:r>
          </a:p>
        </p:txBody>
      </p:sp>
    </p:spTree>
    <p:extLst>
      <p:ext uri="{BB962C8B-B14F-4D97-AF65-F5344CB8AC3E}">
        <p14:creationId xmlns:p14="http://schemas.microsoft.com/office/powerpoint/2010/main" val="3526174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27238-ADA6-CA43-C20B-41B21256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0" y="1282314"/>
            <a:ext cx="7156172" cy="4955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E25B7-3AEE-EE2E-C1A4-B7DAC2B7910F}"/>
              </a:ext>
            </a:extLst>
          </p:cNvPr>
          <p:cNvSpPr txBox="1"/>
          <p:nvPr/>
        </p:nvSpPr>
        <p:spPr>
          <a:xfrm>
            <a:off x="3978965" y="619706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ROOM</a:t>
            </a:r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VS </a:t>
            </a:r>
            <a:r>
              <a:rPr lang="en-I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DISCOUNT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A1035-E120-488F-B467-BB9EF31704BB}"/>
              </a:ext>
            </a:extLst>
          </p:cNvPr>
          <p:cNvSpPr txBox="1"/>
          <p:nvPr/>
        </p:nvSpPr>
        <p:spPr>
          <a:xfrm>
            <a:off x="7938052" y="2226365"/>
            <a:ext cx="3766930" cy="2652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Deluxe room type has more discount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Standard room type more discount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Mumbai is charging high for all types of beds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has less where as Luxury Room has no discount percentage</a:t>
            </a:r>
          </a:p>
        </p:txBody>
      </p:sp>
    </p:spTree>
    <p:extLst>
      <p:ext uri="{BB962C8B-B14F-4D97-AF65-F5344CB8AC3E}">
        <p14:creationId xmlns:p14="http://schemas.microsoft.com/office/powerpoint/2010/main" val="423904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04BF850-C7D4-A79D-F188-6BD5856DB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643270"/>
            <a:ext cx="3180523" cy="33525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71EBF6-46AD-C016-4ECD-5A5C3A47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58" y="1643271"/>
            <a:ext cx="3629025" cy="33525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3883E-BF56-3F8B-7198-D06F2B10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57" y="1550505"/>
            <a:ext cx="3629025" cy="3445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B725E-E1C1-BC1F-4755-3F7499414F36}"/>
              </a:ext>
            </a:extLst>
          </p:cNvPr>
          <p:cNvSpPr txBox="1"/>
          <p:nvPr/>
        </p:nvSpPr>
        <p:spPr>
          <a:xfrm>
            <a:off x="3557174" y="875508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CITY  VS BED VS PRICES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4841E-0440-FD13-FA93-5F550F2CFB87}"/>
              </a:ext>
            </a:extLst>
          </p:cNvPr>
          <p:cNvSpPr txBox="1"/>
          <p:nvPr/>
        </p:nvSpPr>
        <p:spPr>
          <a:xfrm>
            <a:off x="6615113" y="4995860"/>
            <a:ext cx="61158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Single Bed. Price is greater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Mumbai is charging high for all types of beds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Double Bed  cost is less compare to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72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CCF02AE8-201A-0978-EB51-094B413B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2" y="1328811"/>
            <a:ext cx="6215268" cy="33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C72E8-3808-6ED2-7561-4B0C9F45F983}"/>
              </a:ext>
            </a:extLst>
          </p:cNvPr>
          <p:cNvSpPr txBox="1"/>
          <p:nvPr/>
        </p:nvSpPr>
        <p:spPr>
          <a:xfrm>
            <a:off x="3038061" y="752341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CITY  VS </a:t>
            </a:r>
            <a:r>
              <a:rPr lang="en-IN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REVIEW</a:t>
            </a:r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VS PRICES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3BFE5-40D7-4651-3B75-B62C888A4659}"/>
              </a:ext>
            </a:extLst>
          </p:cNvPr>
          <p:cNvSpPr txBox="1"/>
          <p:nvPr/>
        </p:nvSpPr>
        <p:spPr>
          <a:xfrm>
            <a:off x="5827644" y="4427253"/>
            <a:ext cx="6115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Mumbai , Fabulous hotels are charging high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Mumbai , Superb hotels are charging high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every city Exceptional is charging low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53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98DB7-D023-A2F9-65A2-F9E48236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4" y="1252807"/>
            <a:ext cx="5526753" cy="3995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6039D-8A9A-7799-3825-9E997BE15424}"/>
              </a:ext>
            </a:extLst>
          </p:cNvPr>
          <p:cNvSpPr txBox="1"/>
          <p:nvPr/>
        </p:nvSpPr>
        <p:spPr>
          <a:xfrm>
            <a:off x="5933661" y="4827939"/>
            <a:ext cx="6115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and BDPrice are highly correlated.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 and Rating is negatively correlated.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C599F-EA00-1C36-161F-16252BBDA287}"/>
              </a:ext>
            </a:extLst>
          </p:cNvPr>
          <p:cNvSpPr txBox="1"/>
          <p:nvPr/>
        </p:nvSpPr>
        <p:spPr>
          <a:xfrm>
            <a:off x="3495261" y="756239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800" b="1" i="0" u="none" strike="noStrike" kern="1200" cap="none" spc="0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CORRELATION MATRIX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30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17B41-0184-6E4B-2F70-0C451CB4A5A9}"/>
              </a:ext>
            </a:extLst>
          </p:cNvPr>
          <p:cNvSpPr/>
          <p:nvPr/>
        </p:nvSpPr>
        <p:spPr>
          <a:xfrm>
            <a:off x="1563757" y="804204"/>
            <a:ext cx="81765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0B82A-1646-196C-7564-F9311B0542B7}"/>
              </a:ext>
            </a:extLst>
          </p:cNvPr>
          <p:cNvSpPr txBox="1"/>
          <p:nvPr/>
        </p:nvSpPr>
        <p:spPr>
          <a:xfrm>
            <a:off x="1971261" y="2168244"/>
            <a:ext cx="6115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analyse the data with location, and predict which location in the city will reach to your budget</a:t>
            </a:r>
          </a:p>
        </p:txBody>
      </p:sp>
    </p:spTree>
    <p:extLst>
      <p:ext uri="{BB962C8B-B14F-4D97-AF65-F5344CB8AC3E}">
        <p14:creationId xmlns:p14="http://schemas.microsoft.com/office/powerpoint/2010/main" val="104895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C6F13265-6014-D355-1D85-0806F919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" y="503582"/>
            <a:ext cx="11193988" cy="589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85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E0E59-9F1A-1688-48A4-770CF355AFAF}"/>
              </a:ext>
            </a:extLst>
          </p:cNvPr>
          <p:cNvSpPr/>
          <p:nvPr/>
        </p:nvSpPr>
        <p:spPr>
          <a:xfrm>
            <a:off x="629449" y="616225"/>
            <a:ext cx="506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ABOUT TEAM: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EDE51-F5D7-87A7-5CB1-E12B24F2C559}"/>
              </a:ext>
            </a:extLst>
          </p:cNvPr>
          <p:cNvSpPr txBox="1"/>
          <p:nvPr/>
        </p:nvSpPr>
        <p:spPr>
          <a:xfrm>
            <a:off x="0" y="2642369"/>
            <a:ext cx="6725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Qualification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:MSc Computer Science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746BB-DD7C-B95D-8EF3-C4E933971338}"/>
              </a:ext>
            </a:extLst>
          </p:cNvPr>
          <p:cNvSpPr txBox="1"/>
          <p:nvPr/>
        </p:nvSpPr>
        <p:spPr>
          <a:xfrm>
            <a:off x="-1176129" y="1975546"/>
            <a:ext cx="611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202124"/>
                </a:solidFill>
                <a:latin typeface="arial" panose="020B0604020202020204" pitchFamily="34" charset="0"/>
              </a:rPr>
              <a:t>Name</a:t>
            </a:r>
            <a:r>
              <a:rPr lang="en-GB" sz="2400" dirty="0">
                <a:solidFill>
                  <a:srgbClr val="202124"/>
                </a:solidFill>
                <a:latin typeface="arial" panose="020B0604020202020204" pitchFamily="34" charset="0"/>
              </a:rPr>
              <a:t>:Sravani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239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1CE98A-DF3C-F63D-3D1B-F87A5202DE1F}"/>
              </a:ext>
            </a:extLst>
          </p:cNvPr>
          <p:cNvSpPr/>
          <p:nvPr/>
        </p:nvSpPr>
        <p:spPr>
          <a:xfrm>
            <a:off x="2046338" y="661457"/>
            <a:ext cx="78265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LIBRARIES:</a:t>
            </a:r>
            <a:endParaRPr lang="en-GB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CC8E-614F-EE36-4BED-90B6572AD2B8}"/>
              </a:ext>
            </a:extLst>
          </p:cNvPr>
          <p:cNvSpPr txBox="1"/>
          <p:nvPr/>
        </p:nvSpPr>
        <p:spPr>
          <a:xfrm>
            <a:off x="2046338" y="1869421"/>
            <a:ext cx="61158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 Soup(bs4)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Requests(HTTP lib)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5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95CB15-5D89-C94E-F490-5FEF48437D9C}"/>
              </a:ext>
            </a:extLst>
          </p:cNvPr>
          <p:cNvSpPr/>
          <p:nvPr/>
        </p:nvSpPr>
        <p:spPr>
          <a:xfrm>
            <a:off x="593033" y="591667"/>
            <a:ext cx="37139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WEBSITE:</a:t>
            </a:r>
            <a:endParaRPr lang="en-GB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0A3EA-F14C-B617-8052-0575BD17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1" y="1338470"/>
            <a:ext cx="11330608" cy="55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5B39A0-3AE4-9D09-A6B1-A0F9CE4D26AB}"/>
              </a:ext>
            </a:extLst>
          </p:cNvPr>
          <p:cNvSpPr/>
          <p:nvPr/>
        </p:nvSpPr>
        <p:spPr>
          <a:xfrm>
            <a:off x="608486" y="581943"/>
            <a:ext cx="40573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endParaRPr lang="en-GB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C8822A-66B5-DE1C-6DC3-BA9972A24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B4781-0740-E3DB-D105-60D7137C8E5D}"/>
              </a:ext>
            </a:extLst>
          </p:cNvPr>
          <p:cNvSpPr/>
          <p:nvPr/>
        </p:nvSpPr>
        <p:spPr>
          <a:xfrm>
            <a:off x="955336" y="1459106"/>
            <a:ext cx="5446577" cy="55707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Hotel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 Price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cancel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Discount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Bed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S Bed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XL Bed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 type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Metro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F86E89-398F-DA85-DAA1-EE888732D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46" y="1325217"/>
            <a:ext cx="7911871" cy="49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A0B94-82F6-BB37-25B3-32A016FD81A0}"/>
              </a:ext>
            </a:extLst>
          </p:cNvPr>
          <p:cNvSpPr/>
          <p:nvPr/>
        </p:nvSpPr>
        <p:spPr>
          <a:xfrm>
            <a:off x="245166" y="719653"/>
            <a:ext cx="107541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3DAD2-8A55-2805-2DDC-EB289EB5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6" y="1510461"/>
            <a:ext cx="8984973" cy="42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B227C6-862A-4690-7BFE-7BCA79494499}"/>
              </a:ext>
            </a:extLst>
          </p:cNvPr>
          <p:cNvSpPr/>
          <p:nvPr/>
        </p:nvSpPr>
        <p:spPr>
          <a:xfrm>
            <a:off x="682001" y="502431"/>
            <a:ext cx="6083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 CLEANING</a:t>
            </a:r>
            <a:endParaRPr lang="en-GB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AA594-FD8C-9503-2C5A-95BDAA3AABF2}"/>
              </a:ext>
            </a:extLst>
          </p:cNvPr>
          <p:cNvSpPr/>
          <p:nvPr/>
        </p:nvSpPr>
        <p:spPr>
          <a:xfrm>
            <a:off x="874643" y="1536174"/>
            <a:ext cx="877294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Null Values.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Missing Values.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Treating rows and columns with null values and missing values.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required data  using regular expressions.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required columns from object to int or float datatype.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unwanted columns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4104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911908-1D13-4AC1-A6AD-083CD4C0C1D5}"/>
              </a:ext>
            </a:extLst>
          </p:cNvPr>
          <p:cNvSpPr/>
          <p:nvPr/>
        </p:nvSpPr>
        <p:spPr>
          <a:xfrm>
            <a:off x="-424069" y="515683"/>
            <a:ext cx="11582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FRAME AFTER DATA CLEANING</a:t>
            </a:r>
            <a:endParaRPr lang="en-GB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C953D-099F-9F2B-0948-26E78789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8" y="1458923"/>
            <a:ext cx="9741590" cy="3457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62FB0C-2BEB-E51E-A22F-799CDFAE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4" y="5287617"/>
            <a:ext cx="2589691" cy="5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1300</TotalTime>
  <Words>508</Words>
  <Application>Microsoft Office PowerPoint</Application>
  <PresentationFormat>Widescreen</PresentationFormat>
  <Paragraphs>123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SARIKONDA</dc:creator>
  <cp:lastModifiedBy>SANJEEV SARIKONDA</cp:lastModifiedBy>
  <cp:revision>7</cp:revision>
  <dcterms:created xsi:type="dcterms:W3CDTF">2022-05-16T09:13:44Z</dcterms:created>
  <dcterms:modified xsi:type="dcterms:W3CDTF">2022-05-17T06:53:46Z</dcterms:modified>
</cp:coreProperties>
</file>